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3716000" cy="243824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napToObjects="1">
      <p:cViewPr varScale="1">
        <p:scale>
          <a:sx n="38" d="100"/>
          <a:sy n="38" d="100"/>
        </p:scale>
        <p:origin x="3768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3990364"/>
            <a:ext cx="11658600" cy="8488692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12806412"/>
            <a:ext cx="10287000" cy="5886771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A1D5F-5E1D-9249-85B8-25021A90A6BC}" type="datetimeFigureOut">
              <a:rPr lang="es-ES" smtClean="0"/>
              <a:t>23/7/25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7B75E-1E49-E24A-AA1E-8A5A8128CC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9554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A1D5F-5E1D-9249-85B8-25021A90A6BC}" type="datetimeFigureOut">
              <a:rPr lang="es-ES" smtClean="0"/>
              <a:t>23/7/25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7B75E-1E49-E24A-AA1E-8A5A8128CC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8340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3" y="1298138"/>
            <a:ext cx="2957513" cy="2066296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1298138"/>
            <a:ext cx="8701088" cy="2066296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A1D5F-5E1D-9249-85B8-25021A90A6BC}" type="datetimeFigureOut">
              <a:rPr lang="es-ES" smtClean="0"/>
              <a:t>23/7/25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7B75E-1E49-E24A-AA1E-8A5A8128CC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994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A1D5F-5E1D-9249-85B8-25021A90A6BC}" type="datetimeFigureOut">
              <a:rPr lang="es-ES" smtClean="0"/>
              <a:t>23/7/25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7B75E-1E49-E24A-AA1E-8A5A8128CC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7913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2" y="6078678"/>
            <a:ext cx="11830050" cy="10142405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2" y="16317034"/>
            <a:ext cx="11830050" cy="533365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A1D5F-5E1D-9249-85B8-25021A90A6BC}" type="datetimeFigureOut">
              <a:rPr lang="es-ES" smtClean="0"/>
              <a:t>23/7/25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7B75E-1E49-E24A-AA1E-8A5A8128CC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020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6490689"/>
            <a:ext cx="5829300" cy="1547041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6490689"/>
            <a:ext cx="5829300" cy="1547041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A1D5F-5E1D-9249-85B8-25021A90A6BC}" type="datetimeFigureOut">
              <a:rPr lang="es-ES" smtClean="0"/>
              <a:t>23/7/25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7B75E-1E49-E24A-AA1E-8A5A8128CC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0510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1298143"/>
            <a:ext cx="11830050" cy="471280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3" y="5977080"/>
            <a:ext cx="5802510" cy="292927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3" y="8906353"/>
            <a:ext cx="5802510" cy="1309990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6" y="5977080"/>
            <a:ext cx="5831087" cy="292927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6" y="8906353"/>
            <a:ext cx="5831087" cy="1309990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A1D5F-5E1D-9249-85B8-25021A90A6BC}" type="datetimeFigureOut">
              <a:rPr lang="es-ES" smtClean="0"/>
              <a:t>23/7/25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7B75E-1E49-E24A-AA1E-8A5A8128CC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9041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A1D5F-5E1D-9249-85B8-25021A90A6BC}" type="datetimeFigureOut">
              <a:rPr lang="es-ES" smtClean="0"/>
              <a:t>23/7/25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7B75E-1E49-E24A-AA1E-8A5A8128CC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5339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A1D5F-5E1D-9249-85B8-25021A90A6BC}" type="datetimeFigureOut">
              <a:rPr lang="es-ES" smtClean="0"/>
              <a:t>23/7/25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7B75E-1E49-E24A-AA1E-8A5A8128CC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6115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1625494"/>
            <a:ext cx="4423767" cy="568923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7" y="3510621"/>
            <a:ext cx="6943725" cy="17327317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7314724"/>
            <a:ext cx="4423767" cy="13551431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A1D5F-5E1D-9249-85B8-25021A90A6BC}" type="datetimeFigureOut">
              <a:rPr lang="es-ES" smtClean="0"/>
              <a:t>23/7/25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7B75E-1E49-E24A-AA1E-8A5A8128CC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1722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1625494"/>
            <a:ext cx="4423767" cy="568923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7" y="3510621"/>
            <a:ext cx="6943725" cy="17327317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7314724"/>
            <a:ext cx="4423767" cy="13551431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A1D5F-5E1D-9249-85B8-25021A90A6BC}" type="datetimeFigureOut">
              <a:rPr lang="es-ES" smtClean="0"/>
              <a:t>23/7/25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7B75E-1E49-E24A-AA1E-8A5A8128CC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2625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1298143"/>
            <a:ext cx="11830050" cy="4712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6490689"/>
            <a:ext cx="11830050" cy="154704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22598890"/>
            <a:ext cx="3086100" cy="12981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A1D5F-5E1D-9249-85B8-25021A90A6BC}" type="datetimeFigureOut">
              <a:rPr lang="es-ES" smtClean="0"/>
              <a:t>23/7/25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22598890"/>
            <a:ext cx="4629150" cy="12981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22598890"/>
            <a:ext cx="3086100" cy="12981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7B75E-1E49-E24A-AA1E-8A5A8128CC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5346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AF5029A-0810-5E4E-B2C2-4DE6E9CAB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" y="0"/>
            <a:ext cx="13715107" cy="2438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4771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0</Words>
  <Application>Microsoft Macintosh PowerPoint</Application>
  <PresentationFormat>Personalizado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Microsoft Office User</cp:lastModifiedBy>
  <cp:revision>1</cp:revision>
  <dcterms:created xsi:type="dcterms:W3CDTF">2025-07-23T10:48:46Z</dcterms:created>
  <dcterms:modified xsi:type="dcterms:W3CDTF">2025-07-23T10:52:36Z</dcterms:modified>
</cp:coreProperties>
</file>